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1.png" ContentType="image/png"/>
  <Override PartName="/ppt/media/image31.png" ContentType="image/png"/>
  <Override PartName="/ppt/media/image25.png" ContentType="image/png"/>
  <Override PartName="/ppt/media/image2.png" ContentType="image/png"/>
  <Override PartName="/ppt/media/image32.png" ContentType="image/png"/>
  <Override PartName="/ppt/media/image26.png" ContentType="image/png"/>
  <Override PartName="/ppt/media/image3.png" ContentType="image/png"/>
  <Override PartName="/ppt/media/image33.png" ContentType="image/png"/>
  <Override PartName="/ppt/media/image27.png" ContentType="image/png"/>
  <Override PartName="/ppt/media/image4.png" ContentType="image/png"/>
  <Override PartName="/ppt/media/image34.png" ContentType="image/png"/>
  <Override PartName="/ppt/media/image28.png" ContentType="image/png"/>
  <Override PartName="/ppt/media/image5.png" ContentType="image/png"/>
  <Override PartName="/ppt/media/image35.png" ContentType="image/png"/>
  <Override PartName="/ppt/media/image43.png" ContentType="image/png"/>
  <Override PartName="/ppt/media/image44.png" ContentType="image/png"/>
  <Override PartName="/ppt/media/image45.png" ContentType="image/png"/>
  <Override PartName="/ppt/media/image46.png" ContentType="image/png"/>
  <Override PartName="/ppt/media/image50.png" ContentType="image/png"/>
  <Override PartName="/ppt/media/image13.png" ContentType="image/png"/>
  <Override PartName="/ppt/media/image11.png" ContentType="image/png"/>
  <Override PartName="/ppt/media/image48.png" ContentType="image/png"/>
  <Override PartName="/ppt/media/image51.png" ContentType="image/png"/>
  <Override PartName="/ppt/media/image40.png" ContentType="image/png"/>
  <Override PartName="/ppt/media/image52.png" ContentType="image/png"/>
  <Override PartName="/ppt/media/image41.png" ContentType="image/png"/>
  <Override PartName="/ppt/media/image53.png" ContentType="image/png"/>
  <Override PartName="/ppt/media/image30.png" ContentType="image/png"/>
  <Override PartName="/ppt/media/image42.png" ContentType="image/png"/>
  <Override PartName="/ppt/media/image54.png" ContentType="image/png"/>
  <Override PartName="/ppt/media/image39.png" ContentType="image/png"/>
  <Override PartName="/ppt/media/image9.png" ContentType="image/png"/>
  <Override PartName="/ppt/media/image38.png" ContentType="image/png"/>
  <Override PartName="/ppt/media/image8.png" ContentType="image/png"/>
  <Override PartName="/ppt/media/image49.png" ContentType="image/png"/>
  <Override PartName="/ppt/media/image12.png" ContentType="image/png"/>
  <Override PartName="/ppt/media/image10.png" ContentType="image/png"/>
  <Override PartName="/ppt/media/image47.png" ContentType="image/png"/>
  <Override PartName="/ppt/media/image37.png" ContentType="image/png"/>
  <Override PartName="/ppt/media/image7.png" ContentType="image/png"/>
  <Override PartName="/ppt/media/image36.png" ContentType="image/png"/>
  <Override PartName="/ppt/media/image6.png" ContentType="image/png"/>
  <Override PartName="/ppt/media/image29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_rels/slide41.xml.rels" ContentType="application/vnd.openxmlformats-package.relationships+xml"/>
  <Override PartName="/ppt/slides/_rels/slide6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5.xml.rels" ContentType="application/vnd.openxmlformats-package.relationships+xml"/>
  <Override PartName="/ppt/slides/_rels/slide32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24.xml.rels" ContentType="application/vnd.openxmlformats-package.relationships+xml"/>
  <Override PartName="/ppt/slides/_rels/slide25.xml.rels" ContentType="application/vnd.openxmlformats-package.relationships+xml"/>
  <Override PartName="/ppt/slides/_rels/slide83.xml.rels" ContentType="application/vnd.openxmlformats-package.relationships+xml"/>
  <Override PartName="/ppt/slides/_rels/slide79.xml.rels" ContentType="application/vnd.openxmlformats-package.relationships+xml"/>
  <Override PartName="/ppt/slides/_rels/slide30.xml.rels" ContentType="application/vnd.openxmlformats-package.relationships+xml"/>
  <Override PartName="/ppt/slides/_rels/slide90.xml.rels" ContentType="application/vnd.openxmlformats-package.relationships+xml"/>
  <Override PartName="/ppt/slides/_rels/slide17.xml.rels" ContentType="application/vnd.openxmlformats-package.relationships+xml"/>
  <Override PartName="/ppt/slides/_rels/slide21.xml.rels" ContentType="application/vnd.openxmlformats-package.relationships+xml"/>
  <Override PartName="/ppt/slides/_rels/slide26.xml.rels" ContentType="application/vnd.openxmlformats-package.relationships+xml"/>
  <Override PartName="/ppt/slides/_rels/slide84.xml.rels" ContentType="application/vnd.openxmlformats-package.relationships+xml"/>
  <Override PartName="/ppt/slides/_rels/slide31.xml.rels" ContentType="application/vnd.openxmlformats-package.relationships+xml"/>
  <Override PartName="/ppt/slides/_rels/slide91.xml.rels" ContentType="application/vnd.openxmlformats-package.relationships+xml"/>
  <Override PartName="/ppt/slides/_rels/slide2.xml.rels" ContentType="application/vnd.openxmlformats-package.relationships+xml"/>
  <Override PartName="/ppt/slides/_rels/slide86.xml.rels" ContentType="application/vnd.openxmlformats-package.relationships+xml"/>
  <Override PartName="/ppt/slides/_rels/slide27.xml.rels" ContentType="application/vnd.openxmlformats-package.relationships+xml"/>
  <Override PartName="/ppt/slides/_rels/slide28.xml.rels" ContentType="application/vnd.openxmlformats-package.relationships+xml"/>
  <Override PartName="/ppt/slides/_rels/slide14.xml.rels" ContentType="application/vnd.openxmlformats-package.relationships+xml"/>
  <Override PartName="/ppt/slides/_rels/slide89.xml.rels" ContentType="application/vnd.openxmlformats-package.relationships+xml"/>
  <Override PartName="/ppt/slides/_rels/slide29.xml.rels" ContentType="application/vnd.openxmlformats-package.relationships+xml"/>
  <Override PartName="/ppt/slides/_rels/slide33.xml.rels" ContentType="application/vnd.openxmlformats-package.relationships+xml"/>
  <Override PartName="/ppt/slides/_rels/slide92.xml.rels" ContentType="application/vnd.openxmlformats-package.relationships+xml"/>
  <Override PartName="/ppt/slides/_rels/slide93.xml.rels" ContentType="application/vnd.openxmlformats-package.relationships+xml"/>
  <Override PartName="/ppt/slides/_rels/slide63.xml.rels" ContentType="application/vnd.openxmlformats-package.relationships+xml"/>
  <Override PartName="/ppt/slides/_rels/slide47.xml.rels" ContentType="application/vnd.openxmlformats-package.relationships+xml"/>
  <Override PartName="/ppt/slides/_rels/slide70.xml.rels" ContentType="application/vnd.openxmlformats-package.relationships+xml"/>
  <Override PartName="/ppt/slides/_rels/slide54.xml.rels" ContentType="application/vnd.openxmlformats-package.relationships+xml"/>
  <Override PartName="/ppt/slides/_rels/slide4.xml.rels" ContentType="application/vnd.openxmlformats-package.relationships+xml"/>
  <Override PartName="/ppt/slides/_rels/slide15.xml.rels" ContentType="application/vnd.openxmlformats-package.relationships+xml"/>
  <Override PartName="/ppt/slides/_rels/slide39.xml.rels" ContentType="application/vnd.openxmlformats-package.relationships+xml"/>
  <Override PartName="/ppt/slides/_rels/slide80.xml.rels" ContentType="application/vnd.openxmlformats-package.relationships+xml"/>
  <Override PartName="/ppt/slides/_rels/slide69.xml.rels" ContentType="application/vnd.openxmlformats-package.relationships+xml"/>
  <Override PartName="/ppt/slides/_rels/slide73.xml.rels" ContentType="application/vnd.openxmlformats-package.relationships+xml"/>
  <Override PartName="/ppt/slides/_rels/slide88.xml.rels" ContentType="application/vnd.openxmlformats-package.relationships+xml"/>
  <Override PartName="/ppt/slides/_rels/slide95.xml.rels" ContentType="application/vnd.openxmlformats-package.relationships+xml"/>
  <Override PartName="/ppt/slides/_rels/slide11.xml.rels" ContentType="application/vnd.openxmlformats-package.relationships+xml"/>
  <Override PartName="/ppt/slides/_rels/slide64.xml.rels" ContentType="application/vnd.openxmlformats-package.relationships+xml"/>
  <Override PartName="/ppt/slides/_rels/slide48.xml.rels" ContentType="application/vnd.openxmlformats-package.relationships+xml"/>
  <Override PartName="/ppt/slides/_rels/slide55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81.xml.rels" ContentType="application/vnd.openxmlformats-package.relationships+xml"/>
  <Override PartName="/ppt/slides/_rels/slide65.xml.rels" ContentType="application/vnd.openxmlformats-package.relationships+xml"/>
  <Override PartName="/ppt/slides/_rels/slide74.xml.rels" ContentType="application/vnd.openxmlformats-package.relationships+xml"/>
  <Override PartName="/ppt/slides/_rels/slide58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53.xml.rels" ContentType="application/vnd.openxmlformats-package.relationships+xml"/>
  <Override PartName="/ppt/slides/_rels/slide62.xml.rels" ContentType="application/vnd.openxmlformats-package.relationships+xml"/>
  <Override PartName="/ppt/slides/_rels/slide46.xml.rels" ContentType="application/vnd.openxmlformats-package.relationships+xml"/>
  <Override PartName="/ppt/slides/_rels/slide49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52.xml.rels" ContentType="application/vnd.openxmlformats-package.relationships+xml"/>
  <Override PartName="/ppt/slides/_rels/slide76.xml.rels" ContentType="application/vnd.openxmlformats-package.relationships+xml"/>
  <Override PartName="/ppt/slides/_rels/slide71.xml.rels" ContentType="application/vnd.openxmlformats-package.relationships+xml"/>
  <Override PartName="/ppt/slides/_rels/slide67.xml.rels" ContentType="application/vnd.openxmlformats-package.relationships+xml"/>
  <Override PartName="/ppt/slides/_rels/slide45.xml.rels" ContentType="application/vnd.openxmlformats-package.relationships+xml"/>
  <Override PartName="/ppt/slides/_rels/slide38.xml.rels" ContentType="application/vnd.openxmlformats-package.relationships+xml"/>
  <Override PartName="/ppt/slides/_rels/slide37.xml.rels" ContentType="application/vnd.openxmlformats-package.relationships+xml"/>
  <Override PartName="/ppt/slides/_rels/slide36.xml.rels" ContentType="application/vnd.openxmlformats-package.relationships+xml"/>
  <Override PartName="/ppt/slides/_rels/slide66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75.xml.rels" ContentType="application/vnd.openxmlformats-package.relationships+xml"/>
  <Override PartName="/ppt/slides/_rels/slide82.xml.rels" ContentType="application/vnd.openxmlformats-package.relationships+xml"/>
  <Override PartName="/ppt/slides/_rels/slide59.xml.rels" ContentType="application/vnd.openxmlformats-package.relationships+xml"/>
  <Override PartName="/ppt/slides/_rels/slide10.xml.rels" ContentType="application/vnd.openxmlformats-package.relationships+xml"/>
  <Override PartName="/ppt/slides/_rels/slide44.xml.rels" ContentType="application/vnd.openxmlformats-package.relationships+xml"/>
  <Override PartName="/ppt/slides/_rels/slide9.xml.rels" ContentType="application/vnd.openxmlformats-package.relationships+xml"/>
  <Override PartName="/ppt/slides/_rels/slide97.xml.rels" ContentType="application/vnd.openxmlformats-package.relationships+xml"/>
  <Override PartName="/ppt/slides/_rels/slide43.xml.rels" ContentType="application/vnd.openxmlformats-package.relationships+xml"/>
  <Override PartName="/ppt/slides/_rels/slide8.xml.rels" ContentType="application/vnd.openxmlformats-package.relationships+xml"/>
  <Override PartName="/ppt/slides/_rels/slide96.xml.rels" ContentType="application/vnd.openxmlformats-package.relationships+xml"/>
  <Override PartName="/ppt/slides/_rels/slide94.xml.rels" ContentType="application/vnd.openxmlformats-package.relationships+xml"/>
  <Override PartName="/ppt/slides/_rels/slide78.xml.rels" ContentType="application/vnd.openxmlformats-package.relationships+xml"/>
  <Override PartName="/ppt/slides/_rels/slide68.xml.rels" ContentType="application/vnd.openxmlformats-package.relationships+xml"/>
  <Override PartName="/ppt/slides/_rels/slide72.xml.rels" ContentType="application/vnd.openxmlformats-package.relationships+xml"/>
  <Override PartName="/ppt/slides/_rels/slide3.xml.rels" ContentType="application/vnd.openxmlformats-package.relationships+xml"/>
  <Override PartName="/ppt/slides/_rels/slide87.xml.rels" ContentType="application/vnd.openxmlformats-package.relationships+xml"/>
  <Override PartName="/ppt/slides/_rels/slide77.xml.rels" ContentType="application/vnd.openxmlformats-package.relationships+xml"/>
  <Override PartName="/ppt/slides/slide13.xml" ContentType="application/vnd.openxmlformats-officedocument.presentationml.slide+xml"/>
  <Override PartName="/ppt/slides/slide6.xml" ContentType="application/vnd.openxmlformats-officedocument.presentationml.slide+xml"/>
  <Override PartName="/ppt/slides/slide49.xml" ContentType="application/vnd.openxmlformats-officedocument.presentationml.slide+xml"/>
  <Override PartName="/ppt/slides/slide12.xml" ContentType="application/vnd.openxmlformats-officedocument.presentationml.slide+xml"/>
  <Override PartName="/ppt/slides/slide5.xml" ContentType="application/vnd.openxmlformats-officedocument.presentationml.slide+xml"/>
  <Override PartName="/ppt/slides/slide44.xml" ContentType="application/vnd.openxmlformats-officedocument.presentationml.slide+xml"/>
  <Override PartName="/ppt/slides/slide9.xml" ContentType="application/vnd.openxmlformats-officedocument.presentationml.slide+xml"/>
  <Override PartName="/ppt/slides/slide16.xml" ContentType="application/vnd.openxmlformats-officedocument.presentationml.slide+xml"/>
  <Override PartName="/ppt/slides/slide81.xml" ContentType="application/vnd.openxmlformats-officedocument.presentationml.slide+xml"/>
  <Override PartName="/ppt/slides/slide48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43.xml" ContentType="application/vnd.openxmlformats-officedocument.presentationml.slide+xml"/>
  <Override PartName="/ppt/slides/slide8.xml" ContentType="application/vnd.openxmlformats-officedocument.presentationml.slide+xml"/>
  <Override PartName="/ppt/slides/slide15.xml" ContentType="application/vnd.openxmlformats-officedocument.presentationml.slide+xml"/>
  <Override PartName="/ppt/slides/slide80.xml" ContentType="application/vnd.openxmlformats-officedocument.presentationml.slide+xml"/>
  <Override PartName="/ppt/slides/slide47.xml" ContentType="application/vnd.openxmlformats-officedocument.presentationml.slide+xml"/>
  <Override PartName="/ppt/slides/slide10.xml" ContentType="application/vnd.openxmlformats-officedocument.presentationml.slide+xml"/>
  <Override PartName="/ppt/slides/slide3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70.xml" ContentType="application/vnd.openxmlformats-officedocument.presentationml.slide+xml"/>
  <Override PartName="/ppt/slides/slide69.xml" ContentType="application/vnd.openxmlformats-officedocument.presentationml.slide+xml"/>
  <Override PartName="/ppt/slides/slide71.xml" ContentType="application/vnd.openxmlformats-officedocument.presentationml.slide+xml"/>
  <Override PartName="/ppt/slides/slide94.xml" ContentType="application/vnd.openxmlformats-officedocument.presentationml.slide+xml"/>
  <Override PartName="/ppt/slides/slide29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1.xml" ContentType="application/vnd.openxmlformats-officedocument.presentationml.slide+xml"/>
  <Override PartName="/ppt/slides/slide74.xml" ContentType="application/vnd.openxmlformats-officedocument.presentationml.slide+xml"/>
  <Override PartName="/ppt/slides/slide2.xml" ContentType="application/vnd.openxmlformats-officedocument.presentationml.slide+xml"/>
  <Override PartName="/ppt/slides/slide62.xml" ContentType="application/vnd.openxmlformats-officedocument.presentationml.slide+xml"/>
  <Override PartName="/ppt/slides/slide97.xml" ContentType="application/vnd.openxmlformats-officedocument.presentationml.slide+xml"/>
  <Override PartName="/ppt/slides/slide60.xml" ContentType="application/vnd.openxmlformats-officedocument.presentationml.slide+xml"/>
  <Override PartName="/ppt/slides/slide85.xml" ContentType="application/vnd.openxmlformats-officedocument.presentationml.slide+xml"/>
  <Override PartName="/ppt/slides/slide61.xml" ContentType="application/vnd.openxmlformats-officedocument.presentationml.slide+xml"/>
  <Override PartName="/ppt/slides/slide96.xml" ContentType="application/vnd.openxmlformats-officedocument.presentationml.slide+xml"/>
  <Override PartName="/ppt/slides/slide95.xml" ContentType="application/vnd.openxmlformats-officedocument.presentationml.slide+xml"/>
  <Override PartName="/ppt/slides/slide89.xml" ContentType="application/vnd.openxmlformats-officedocument.presentationml.slide+xml"/>
  <Override PartName="/ppt/slides/slide77.xml" ContentType="application/vnd.openxmlformats-officedocument.presentationml.slide+xml"/>
  <Override PartName="/ppt/slides/slide40.xml" ContentType="application/vnd.openxmlformats-officedocument.presentationml.slide+xml"/>
  <Override PartName="/ppt/slides/slide88.xml" ContentType="application/vnd.openxmlformats-officedocument.presentationml.slide+xml"/>
  <Override PartName="/ppt/slides/slide76.xml" ContentType="application/vnd.openxmlformats-officedocument.presentationml.slide+xml"/>
  <Override PartName="/ppt/slides/slide87.xml" ContentType="application/vnd.openxmlformats-officedocument.presentationml.slide+xml"/>
  <Override PartName="/ppt/slides/slide75.xml" ContentType="application/vnd.openxmlformats-officedocument.presentationml.slide+xml"/>
  <Override PartName="/ppt/slides/slide86.xml" ContentType="application/vnd.openxmlformats-officedocument.presentationml.slide+xml"/>
  <Override PartName="/ppt/slides/slide79.xml" ContentType="application/vnd.openxmlformats-officedocument.presentationml.slide+xml"/>
  <Override PartName="/ppt/slides/slide42.xml" ContentType="application/vnd.openxmlformats-officedocument.presentationml.slide+xml"/>
  <Override PartName="/ppt/slides/slide78.xml" ContentType="application/vnd.openxmlformats-officedocument.presentationml.slide+xml"/>
  <Override PartName="/ppt/slides/slide41.xml" ContentType="application/vnd.openxmlformats-officedocument.presentationml.slide+xml"/>
  <Override PartName="/ppt/slides/slide28.xml" ContentType="application/vnd.openxmlformats-officedocument.presentationml.slide+xml"/>
  <Override PartName="/ppt/slides/slide93.xml" ContentType="application/vnd.openxmlformats-officedocument.presentationml.slide+xml"/>
  <Override PartName="/ppt/slides/slide7.xml" ContentType="application/vnd.openxmlformats-officedocument.presentationml.slide+xml"/>
  <Override PartName="/ppt/slides/slide14.xml" ContentType="application/vnd.openxmlformats-officedocument.presentationml.slide+xml"/>
  <Override PartName="/ppt/slides/slide92.xml" ContentType="application/vnd.openxmlformats-officedocument.presentationml.slide+xml"/>
  <Override PartName="/ppt/slides/slide27.xml" ContentType="application/vnd.openxmlformats-officedocument.presentationml.slide+xml"/>
  <Override PartName="/ppt/slides/slide91.xml" ContentType="application/vnd.openxmlformats-officedocument.presentationml.slide+xml"/>
  <Override PartName="/ppt/slides/slide26.xml" ContentType="application/vnd.openxmlformats-officedocument.presentationml.slide+xml"/>
  <Override PartName="/ppt/slides/slide90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19.xml" ContentType="application/vnd.openxmlformats-officedocument.presentationml.slide+xml"/>
  <Override PartName="/ppt/slides/slide84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8.xml" ContentType="application/vnd.openxmlformats-officedocument.presentationml.slide+xml"/>
  <Override PartName="/ppt/slides/slide83.xml" ContentType="application/vnd.openxmlformats-officedocument.presentationml.slide+xml"/>
  <Override PartName="/ppt/slides/slide17.xml" ContentType="application/vnd.openxmlformats-officedocument.presentationml.slide+xml"/>
  <Override PartName="/ppt/slides/slide82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  <p:sldId id="334" r:id="rId81"/>
    <p:sldId id="335" r:id="rId82"/>
    <p:sldId id="336" r:id="rId83"/>
    <p:sldId id="337" r:id="rId84"/>
    <p:sldId id="338" r:id="rId85"/>
    <p:sldId id="339" r:id="rId86"/>
    <p:sldId id="340" r:id="rId87"/>
    <p:sldId id="341" r:id="rId88"/>
    <p:sldId id="342" r:id="rId89"/>
    <p:sldId id="343" r:id="rId90"/>
    <p:sldId id="344" r:id="rId91"/>
    <p:sldId id="345" r:id="rId92"/>
    <p:sldId id="346" r:id="rId93"/>
    <p:sldId id="347" r:id="rId94"/>
    <p:sldId id="348" r:id="rId95"/>
    <p:sldId id="349" r:id="rId96"/>
    <p:sldId id="350" r:id="rId97"/>
    <p:sldId id="351" r:id="rId98"/>
    <p:sldId id="352" r:id="rId99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slide" Target="slides/slide75.xml"/><Relationship Id="rId78" Type="http://schemas.openxmlformats.org/officeDocument/2006/relationships/slide" Target="slides/slide76.xml"/><Relationship Id="rId79" Type="http://schemas.openxmlformats.org/officeDocument/2006/relationships/slide" Target="slides/slide77.xml"/><Relationship Id="rId80" Type="http://schemas.openxmlformats.org/officeDocument/2006/relationships/slide" Target="slides/slide78.xml"/><Relationship Id="rId81" Type="http://schemas.openxmlformats.org/officeDocument/2006/relationships/slide" Target="slides/slide79.xml"/><Relationship Id="rId82" Type="http://schemas.openxmlformats.org/officeDocument/2006/relationships/slide" Target="slides/slide80.xml"/><Relationship Id="rId83" Type="http://schemas.openxmlformats.org/officeDocument/2006/relationships/slide" Target="slides/slide81.xml"/><Relationship Id="rId84" Type="http://schemas.openxmlformats.org/officeDocument/2006/relationships/slide" Target="slides/slide82.xml"/><Relationship Id="rId85" Type="http://schemas.openxmlformats.org/officeDocument/2006/relationships/slide" Target="slides/slide83.xml"/><Relationship Id="rId86" Type="http://schemas.openxmlformats.org/officeDocument/2006/relationships/slide" Target="slides/slide84.xml"/><Relationship Id="rId87" Type="http://schemas.openxmlformats.org/officeDocument/2006/relationships/slide" Target="slides/slide85.xml"/><Relationship Id="rId88" Type="http://schemas.openxmlformats.org/officeDocument/2006/relationships/slide" Target="slides/slide86.xml"/><Relationship Id="rId89" Type="http://schemas.openxmlformats.org/officeDocument/2006/relationships/slide" Target="slides/slide87.xml"/><Relationship Id="rId90" Type="http://schemas.openxmlformats.org/officeDocument/2006/relationships/slide" Target="slides/slide88.xml"/><Relationship Id="rId91" Type="http://schemas.openxmlformats.org/officeDocument/2006/relationships/slide" Target="slides/slide89.xml"/><Relationship Id="rId92" Type="http://schemas.openxmlformats.org/officeDocument/2006/relationships/slide" Target="slides/slide90.xml"/><Relationship Id="rId93" Type="http://schemas.openxmlformats.org/officeDocument/2006/relationships/slide" Target="slides/slide91.xml"/><Relationship Id="rId94" Type="http://schemas.openxmlformats.org/officeDocument/2006/relationships/slide" Target="slides/slide92.xml"/><Relationship Id="rId95" Type="http://schemas.openxmlformats.org/officeDocument/2006/relationships/slide" Target="slides/slide93.xml"/><Relationship Id="rId96" Type="http://schemas.openxmlformats.org/officeDocument/2006/relationships/slide" Target="slides/slide94.xml"/><Relationship Id="rId97" Type="http://schemas.openxmlformats.org/officeDocument/2006/relationships/slide" Target="slides/slide95.xml"/><Relationship Id="rId98" Type="http://schemas.openxmlformats.org/officeDocument/2006/relationships/slide" Target="slides/slide96.xml"/><Relationship Id="rId99" Type="http://schemas.openxmlformats.org/officeDocument/2006/relationships/slide" Target="slides/slide97.xml"/><Relationship Id="rId100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BCD161E-472C-4BB3-8021-EF604DA2DE9F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794663E-B840-4D16-8AA4-4F78C78840D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2825F77-3F2E-4178-A5EC-D9292BF4CBB2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DFB2B6D-1521-4D31-871E-2A2DD28DAB21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1EBE700-DD4A-4E18-924F-308A0A85DE7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FB02CC9-32FB-4B90-A3C2-13DFA737D6F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29FEED2-6436-4E9B-B503-5D350E0FE2B5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4C1ECF1-A24D-4E80-8464-5BC8FC565CA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839BF73-CA99-44A0-9ED2-24FD775826B2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30B6AD6-A41D-4F0D-BBE0-FD8A2F8563B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6338DEB-233D-4E35-AD3C-6A7331EC5E5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D2F134A-DDC7-41DC-A6D8-417844CC2C4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1600" cy="269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2720" cy="269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CD0C81BC-2A67-41D3-A1BB-2D5221CF6F5A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96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2720" cy="269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4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75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7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8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79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2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.xml"/>
</Relationships>
</file>

<file path=ppt/slides/_rels/slide83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.xml"/>
</Relationships>
</file>

<file path=ppt/slides/_rels/slide8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6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.xml"/>
</Relationships>
</file>

<file path=ppt/slides/_rels/slide87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.xml"/>
</Relationships>
</file>

<file path=ppt/slides/_rels/slide8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0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1.xml"/>
</Relationships>
</file>

<file path=ppt/slides/_rels/slide91.xml.rels><?xml version="1.0" encoding="UTF-8"?>
<Relationships xmlns="http://schemas.openxmlformats.org/package/2006/relationships"><Relationship Id="rId1" Type="http://schemas.openxmlformats.org/officeDocument/2006/relationships/image" Target="../media/image49.png"/><Relationship Id="rId2" Type="http://schemas.openxmlformats.org/officeDocument/2006/relationships/slideLayout" Target="../slideLayouts/slideLayout1.xml"/>
</Relationships>
</file>

<file path=ppt/slides/_rels/slide9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4.xml.rels><?xml version="1.0" encoding="UTF-8"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1.xml"/>
</Relationships>
</file>

<file path=ppt/slides/_rels/slide95.xml.rels><?xml version="1.0" encoding="UTF-8"?>
<Relationships xmlns="http://schemas.openxmlformats.org/package/2006/relationships"><Relationship Id="rId1" Type="http://schemas.openxmlformats.org/officeDocument/2006/relationships/image" Target="../media/image51.png"/><Relationship Id="rId2" Type="http://schemas.openxmlformats.org/officeDocument/2006/relationships/slideLayout" Target="../slideLayouts/slideLayout1.xml"/>
</Relationships>
</file>

<file path=ppt/slides/_rels/slide9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7.xml.rels><?xml version="1.0" encoding="UTF-8"?>
<Relationships xmlns="http://schemas.openxmlformats.org/package/2006/relationships"><Relationship Id="rId1" Type="http://schemas.openxmlformats.org/officeDocument/2006/relationships/image" Target="../media/image52.png"/><Relationship Id="rId2" Type="http://schemas.openxmlformats.org/officeDocument/2006/relationships/image" Target="../media/image53.png"/><Relationship Id="rId3" Type="http://schemas.openxmlformats.org/officeDocument/2006/relationships/image" Target="../media/image54.png"/><Relationship Id="rId4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3240" cy="513900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4840" cy="26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6920" cy="28692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1360" cy="2023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Рисунок 1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180" name="TextBox 39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Box 40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3" name="TextBox 4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3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4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6" name="Прямоугольник со скругленными углами 4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Прямоугольник со скругленными углами 4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roup 9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190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1" name="Прямоугольник со скругленными углами 4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2" name="TextBox 4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3" name="Прямоугольник со скругленными углами 4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196" name="TextBox 4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Box 4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9" name="TextBox 4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0" name="Прямоугольник со скругленными углами 4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Box 47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2" name="Прямоугольник со скругленными углами 45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Прямоугольник со скругленными углами 46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 11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20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07" name="Прямоугольник со скругленными углами 47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08" name="TextBox 48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Прямоугольник со скругленными углами 48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Рисунок 1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212" name="TextBox 49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3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Box 50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15" name="TextBox 5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6" name="Прямоугольник со скругленными углами 4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Box 5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Прямоугольник со скругленными углами 5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9" name="Прямоугольник со скругленными углами 5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0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roup 12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222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3" name="Прямоугольник со скругленными углами 5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4" name="TextBox 5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5" name="Прямоугольник со скругленными углами 5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6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228" name="TextBox 5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extBox 5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1" name="TextBox 5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2" name="Прямоугольник со скругленными углами 5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Box 57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4" name="Прямоугольник со скругленными углами 55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5" name="Прямоугольник со скругленными углами 56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6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13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238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39" name="Прямоугольник со скругленными углами 57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0" name="TextBox 58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1" name="Прямоугольник со скругленными углами 58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2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Рисунок 15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244" name="TextBox 59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Box 60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47" name="TextBox 6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Прямоугольник со скругленными углами 5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0" name="Прямоугольник со скругленными углами 6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6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2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roup 14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254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5" name="Прямоугольник со скругленными углами 6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6" name="TextBox 6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7" name="Прямоугольник со скругленными углами 6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8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260" name="TextBox 6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1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Box 6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3" name="TextBox 6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4" name="Прямоугольник со скругленными углами 6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extBox 67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65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7" name="Прямоугольник со скругленными углами 66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8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roup 15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270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1" name="Прямоугольник со скругленными углами 67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2" name="TextBox 68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3" name="Прямоугольник со скругленными углами 68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4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Рисунок 1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276" name="TextBox 69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7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TextBox 70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79" name="TextBox 7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0" name="Прямоугольник со скругленными углами 6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Box 7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2" name="Прямоугольник со скругленными углами 7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3" name="Прямоугольник со скругленными углами 7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6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286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7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7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7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7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7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TextBox 77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8" name="Прямоугольник со скругленными углами 75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9" name="Прямоугольник со скругленными углами 76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0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" name="Group 17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302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03" name="Прямоугольник со скругленными углами 77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04" name="TextBox 78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5" name="Прямоугольник со скругленными углами 78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6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Рисунок 1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308" name="TextBox 79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9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TextBox 80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1" name="TextBox 8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2" name="Прямоугольник со скругленными углами 7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TextBox 8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4" name="Прямоугольник со скругленными углами 8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5" name="Прямоугольник со скругленными углами 8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6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" name="Group 18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318" name="Изображение 1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19" name="Прямоугольник со скругленными углами 8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20" name="TextBox 8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1" name="Прямоугольник со скругленными углами 8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2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324" name="TextBox 8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5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TextBox 8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27" name="TextBox 8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8" name="Прямоугольник со скругленными углами 8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TextBox 87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0" name="Прямоугольник со скругленными углами 85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1" name="Прямоугольник со скругленными углами 86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2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3" name="Group 19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334" name="Изображение 1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35" name="Прямоугольник со скругленными углами 87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36" name="TextBox 88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7" name="Прямоугольник со скругленными углами 88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8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Рисунок 2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340" name="TextBox 89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1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TextBox 90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43" name="TextBox 9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4" name="Прямоугольник со скругленными углами 8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TextBox 9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6" name="Прямоугольник со скругленными углами 9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47" name="Прямоугольник со скругленными углами 9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48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9" name="Group 20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350" name="Изображение 2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51" name="Прямоугольник со скругленными углами 9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52" name="TextBox 9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3" name="Прямоугольник со скругленными углами 9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54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356" name="TextBox 9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7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TextBox 9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59" name="TextBox 9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0" name="Прямоугольник со скругленными углами 9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TextBox 97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2" name="Прямоугольник со скругленными углами 95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63" name="Прямоугольник со скругленными углами 96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64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5" name="Group 21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366" name="Изображение 2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67" name="Прямоугольник со скругленными углами 97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68" name="TextBox 98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9" name="Прямоугольник со скругленными углами 98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70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Рисунок 2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372" name="TextBox 99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3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TextBox 100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75" name="TextBox 10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6" name="Прямоугольник со скругленными углами 9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TextBox 10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8" name="Прямоугольник со скругленными углами 10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79" name="Прямоугольник со скругленными углами 10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80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1" name="Group 22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382" name="Изображение 2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83" name="Прямоугольник со скругленными углами 10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84" name="TextBox 10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85" name="Прямоугольник со скругленными углами 10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86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7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388" name="TextBox 10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89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TextBox 10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91" name="TextBox 10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92" name="Прямоугольник со скругленными углами 10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TextBox 107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94" name="Прямоугольник со скругленными углами 105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95" name="Прямоугольник со скругленными углами 106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96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7" name="Group 23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398" name="Изображение 2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99" name="Прямоугольник со скругленными углами 107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00" name="TextBox 108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01" name="Прямоугольник со скругленными углами 108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02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Рисунок 25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404" name="TextBox 109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05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TextBox 110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07" name="TextBox 11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08" name="Прямоугольник со скругленными углами 10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TextBox 11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10" name="Прямоугольник со скругленными углами 11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11" name="Прямоугольник со скругленными углами 11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12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3" name="Group 24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414" name="Изображение 2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15" name="Прямоугольник со скругленными углами 11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16" name="TextBox 11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17" name="Прямоугольник со скругленными углами 11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18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" name="Рисунок 2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420" name="TextBox 11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21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TextBox 11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23" name="TextBox 11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24" name="Прямоугольник со скругленными углами 11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Прямоугольник 5"/>
          <p:cNvSpPr/>
          <p:nvPr/>
        </p:nvSpPr>
        <p:spPr>
          <a:xfrm>
            <a:off x="1640880" y="4588920"/>
            <a:ext cx="2994840" cy="26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426" name="Изображение 40"/>
          <p:cNvSpPr/>
          <p:nvPr/>
        </p:nvSpPr>
        <p:spPr>
          <a:xfrm>
            <a:off x="867240" y="3587040"/>
            <a:ext cx="252720" cy="25272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27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5200" cy="1129320"/>
          </a:xfrm>
          <a:prstGeom prst="rect">
            <a:avLst/>
          </a:prstGeom>
          <a:ln w="0">
            <a:noFill/>
          </a:ln>
        </p:spPr>
      </p:pic>
      <p:pic>
        <p:nvPicPr>
          <p:cNvPr id="428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3240" cy="5139000"/>
          </a:xfrm>
          <a:prstGeom prst="rect">
            <a:avLst/>
          </a:prstGeom>
          <a:ln w="0">
            <a:noFill/>
          </a:ln>
        </p:spPr>
      </p:pic>
      <p:sp>
        <p:nvSpPr>
          <p:cNvPr id="429" name=""/>
          <p:cNvSpPr/>
          <p:nvPr/>
        </p:nvSpPr>
        <p:spPr>
          <a:xfrm>
            <a:off x="466200" y="1728360"/>
            <a:ext cx="4742640" cy="102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1537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2024-09-02T17:12:21Z</dcterms:modified>
  <cp:revision>100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